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93" r:id="rId2"/>
    <p:sldId id="294" r:id="rId3"/>
    <p:sldId id="356" r:id="rId4"/>
    <p:sldId id="344" r:id="rId5"/>
    <p:sldId id="358" r:id="rId6"/>
    <p:sldId id="359" r:id="rId7"/>
    <p:sldId id="360" r:id="rId8"/>
    <p:sldId id="357" r:id="rId9"/>
    <p:sldId id="31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62" d="100"/>
          <a:sy n="62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50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2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67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93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36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906681"/>
            <a:ext cx="1170185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Michael Allen Sprint #5 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Exploratory &amp; Analysis of </a:t>
            </a: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US Contagious Diseases 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60B03F-3DA4-43F6-B282-CE67F1CDAB6B}"/>
              </a:ext>
            </a:extLst>
          </p:cNvPr>
          <p:cNvSpPr/>
          <p:nvPr/>
        </p:nvSpPr>
        <p:spPr>
          <a:xfrm>
            <a:off x="840259" y="745816"/>
            <a:ext cx="1080052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/>
              <a:t>Take a Somewhat Cleaned CSV “End of Course Survey” file and “Read” into R</a:t>
            </a:r>
          </a:p>
          <a:p>
            <a:r>
              <a:rPr lang="en-US" sz="2400" b="1" dirty="0"/>
              <a:t>	</a:t>
            </a:r>
            <a:r>
              <a:rPr lang="en-US" sz="1600" b="1" dirty="0"/>
              <a:t>(In reality actually working with the original dirty data)</a:t>
            </a:r>
          </a:p>
          <a:p>
            <a:endParaRPr lang="en-US" sz="1600" b="1" dirty="0"/>
          </a:p>
          <a:p>
            <a:r>
              <a:rPr lang="en-US" sz="2400" b="1" dirty="0"/>
              <a:t>2. Then Write a Script to:</a:t>
            </a:r>
          </a:p>
          <a:p>
            <a:r>
              <a:rPr lang="en-US" sz="2400" b="1" dirty="0"/>
              <a:t>	Change the Categorical Data to Specific Numerical Data</a:t>
            </a:r>
          </a:p>
          <a:p>
            <a:r>
              <a:rPr lang="en-US" sz="2400" b="1" dirty="0"/>
              <a:t>	Perform Mean Calculations Per Question (Column)</a:t>
            </a:r>
          </a:p>
          <a:p>
            <a:r>
              <a:rPr lang="en-US" sz="2400" b="1" dirty="0"/>
              <a:t>	Perform Standard Deviation Calculations Per Question (Column)</a:t>
            </a:r>
          </a:p>
          <a:p>
            <a:r>
              <a:rPr lang="en-US" sz="2400" b="1" dirty="0"/>
              <a:t>	View Just the Results in R</a:t>
            </a:r>
          </a:p>
          <a:p>
            <a:r>
              <a:rPr lang="en-US" sz="2400" b="1" dirty="0"/>
              <a:t>	Output to a PDF file a Bar Graph of the Means Per Question</a:t>
            </a:r>
          </a:p>
          <a:p>
            <a:r>
              <a:rPr lang="en-US" sz="2400" b="1" dirty="0"/>
              <a:t>	Output to a PDF file a Bar Graph of the Standard Deviation Per Question</a:t>
            </a:r>
          </a:p>
          <a:p>
            <a:r>
              <a:rPr lang="en-US" sz="2400" b="1" dirty="0"/>
              <a:t>	Write All of the Analysis Data back to a CSV file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B5BF9-9268-4172-9345-C62238FCB6EF}"/>
              </a:ext>
            </a:extLst>
          </p:cNvPr>
          <p:cNvSpPr/>
          <p:nvPr/>
        </p:nvSpPr>
        <p:spPr>
          <a:xfrm>
            <a:off x="5085146" y="20320"/>
            <a:ext cx="2021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Game Plan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94385" y="-1353"/>
            <a:ext cx="81903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Create a Script in R to Perform Statistical Analysis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3B86ED-7274-4BF9-853D-E192FDD1B7C3}"/>
              </a:ext>
            </a:extLst>
          </p:cNvPr>
          <p:cNvCxnSpPr>
            <a:cxnSpLocks/>
          </p:cNvCxnSpPr>
          <p:nvPr/>
        </p:nvCxnSpPr>
        <p:spPr>
          <a:xfrm>
            <a:off x="2057400" y="2895427"/>
            <a:ext cx="2136913" cy="11002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777072" y="-39106"/>
            <a:ext cx="932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Viewing the Highest Sick Percentage after Calculation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71020-C209-4EEC-80C1-B7DC9C5C9241}"/>
              </a:ext>
            </a:extLst>
          </p:cNvPr>
          <p:cNvCxnSpPr>
            <a:cxnSpLocks/>
          </p:cNvCxnSpPr>
          <p:nvPr/>
        </p:nvCxnSpPr>
        <p:spPr>
          <a:xfrm>
            <a:off x="2323070" y="1751205"/>
            <a:ext cx="1717589" cy="10537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BA4884-677C-4417-86C7-09042614F729}"/>
              </a:ext>
            </a:extLst>
          </p:cNvPr>
          <p:cNvCxnSpPr>
            <a:cxnSpLocks/>
          </p:cNvCxnSpPr>
          <p:nvPr/>
        </p:nvCxnSpPr>
        <p:spPr>
          <a:xfrm>
            <a:off x="2821461" y="3489480"/>
            <a:ext cx="1219198" cy="7488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B3E74A8-48F4-420F-84A4-12786227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156" y="4535744"/>
            <a:ext cx="7532640" cy="342930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2CFC08-0BD4-4053-A5DA-964CBF2CD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873" y="2850527"/>
            <a:ext cx="10028253" cy="420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C:\Users\micha\AppData\Local\Temp\SNAGHTMLd79485b.PNG">
            <a:extLst>
              <a:ext uri="{FF2B5EF4-FFF2-40B4-BE49-F238E27FC236}">
                <a16:creationId xmlns:a16="http://schemas.microsoft.com/office/drawing/2014/main" id="{30694670-3E1F-4F38-810C-79314E10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73" y="826943"/>
            <a:ext cx="7439025" cy="7334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445026" y="-42030"/>
            <a:ext cx="68270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Parameters of the Mean (MPLS) Graph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71020-C209-4EEC-80C1-B7DC9C5C9241}"/>
              </a:ext>
            </a:extLst>
          </p:cNvPr>
          <p:cNvCxnSpPr>
            <a:cxnSpLocks/>
          </p:cNvCxnSpPr>
          <p:nvPr/>
        </p:nvCxnSpPr>
        <p:spPr>
          <a:xfrm flipH="1">
            <a:off x="7307362" y="1832391"/>
            <a:ext cx="1964726" cy="22020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53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506220" y="-12095"/>
            <a:ext cx="78157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Parameters of the Standard Deviation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9CB1B-18B6-4409-A5F2-42EEE6EF9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787" y="2381872"/>
            <a:ext cx="2958190" cy="30997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8" name="Picture 4" descr="C:\Users\micha\AppData\Local\Temp\SNAGHTML48f9fae.PNG">
            <a:extLst>
              <a:ext uri="{FF2B5EF4-FFF2-40B4-BE49-F238E27FC236}">
                <a16:creationId xmlns:a16="http://schemas.microsoft.com/office/drawing/2014/main" id="{90652F37-B948-4192-88AB-B8A194D18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16" y="1339050"/>
            <a:ext cx="9829800" cy="8096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71020-C209-4EEC-80C1-B7DC9C5C9241}"/>
              </a:ext>
            </a:extLst>
          </p:cNvPr>
          <p:cNvCxnSpPr>
            <a:cxnSpLocks/>
          </p:cNvCxnSpPr>
          <p:nvPr/>
        </p:nvCxnSpPr>
        <p:spPr>
          <a:xfrm flipH="1">
            <a:off x="7677214" y="1648512"/>
            <a:ext cx="2069760" cy="18947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6A9BB9-FA03-4532-86B6-478CE6DB6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822" y="717552"/>
            <a:ext cx="7422523" cy="457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9965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825701" y="0"/>
            <a:ext cx="93137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Finding Each State’s Highest Percentage of Being Sick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F29CB-2D5C-4F70-9DEC-62EBFF30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5" y="782238"/>
            <a:ext cx="5264619" cy="2897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8016DE-A3F5-43C5-AF91-1C2FFA7B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584" y="2676416"/>
            <a:ext cx="4971653" cy="26901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870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085301" y="51331"/>
            <a:ext cx="95258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Write the R Completed Analysis Data Back to a CSV 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9A2A94-AF80-4695-8DA5-873B8B7776E6}"/>
              </a:ext>
            </a:extLst>
          </p:cNvPr>
          <p:cNvSpPr/>
          <p:nvPr/>
        </p:nvSpPr>
        <p:spPr>
          <a:xfrm>
            <a:off x="735495" y="961878"/>
            <a:ext cx="93006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write.csv(Total_MPLS_Mean_SD_Aug_2016, "Total_MPLS_Mean_SD_Aug_2016.csv")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F81D1-F2CB-46E8-91C1-E4541C134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9" y="1869563"/>
            <a:ext cx="1876425" cy="2438400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4E1C7-B0D0-4DDA-95D3-348B21533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375" y="1568170"/>
            <a:ext cx="5340046" cy="37216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167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8639</TotalTime>
  <Words>124</Words>
  <Application>Microsoft Office PowerPoint</Application>
  <PresentationFormat>Widescreen</PresentationFormat>
  <Paragraphs>34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michael Allen</cp:lastModifiedBy>
  <cp:revision>169</cp:revision>
  <dcterms:created xsi:type="dcterms:W3CDTF">2017-10-26T06:05:04Z</dcterms:created>
  <dcterms:modified xsi:type="dcterms:W3CDTF">2018-01-26T07:58:45Z</dcterms:modified>
</cp:coreProperties>
</file>